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AB8B-E06E-4D92-B74F-8742552FDD4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1590-74ED-41B7-A06F-693FCF09D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AB8B-E06E-4D92-B74F-8742552FDD4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1590-74ED-41B7-A06F-693FCF09D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AB8B-E06E-4D92-B74F-8742552FDD4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1590-74ED-41B7-A06F-693FCF09D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AB8B-E06E-4D92-B74F-8742552FDD4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1590-74ED-41B7-A06F-693FCF09D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AB8B-E06E-4D92-B74F-8742552FDD4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1590-74ED-41B7-A06F-693FCF09D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AB8B-E06E-4D92-B74F-8742552FDD4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1590-74ED-41B7-A06F-693FCF09D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AB8B-E06E-4D92-B74F-8742552FDD4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1590-74ED-41B7-A06F-693FCF09D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AB8B-E06E-4D92-B74F-8742552FDD4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1590-74ED-41B7-A06F-693FCF09D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AB8B-E06E-4D92-B74F-8742552FDD4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1590-74ED-41B7-A06F-693FCF09D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AB8B-E06E-4D92-B74F-8742552FDD4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1590-74ED-41B7-A06F-693FCF09D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AB8B-E06E-4D92-B74F-8742552FDD4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1590-74ED-41B7-A06F-693FCF09D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AB8B-E06E-4D92-B74F-8742552FDD4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1590-74ED-41B7-A06F-693FCF09DF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ANTHOSH\ACADEMIC\Geography\New folder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6200"/>
            <a:ext cx="9144000" cy="6675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SANTHOSH\ACADEMIC\Geography\MAP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SANTHOSH\ACADEMIC\Geography\New folder\geography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4580" y="0"/>
            <a:ext cx="5479420" cy="6858000"/>
          </a:xfrm>
          <a:prstGeom prst="rect">
            <a:avLst/>
          </a:prstGeom>
          <a:noFill/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10000" cy="690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ANTHOSH\ACADEMIC\Geography\New folder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1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ANTHOSH\ACADEMIC\Geography\New folder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-1"/>
            <a:ext cx="7391400" cy="685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ANTHOSH\ACADEMIC\Geography\New folder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65" y="0"/>
            <a:ext cx="80682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ANTHOSH\ACADEMIC\Geography\New folder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ANTHOSH\ACADEMIC\Geography\New folder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ANTHOSH\ACADEMIC\Geography\New folder\continental plates_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05900" cy="4735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SANTHOSH\ACADEMIC\Geography\New folder\physical_world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85800"/>
            <a:ext cx="9123725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ANTHOSH\ACADEMIC\Geography\MAPS\600px_China-Geology_India-Asia-Colli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5399" y="0"/>
            <a:ext cx="58532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</cp:revision>
  <dcterms:created xsi:type="dcterms:W3CDTF">2017-07-20T10:28:34Z</dcterms:created>
  <dcterms:modified xsi:type="dcterms:W3CDTF">2017-07-20T11:21:51Z</dcterms:modified>
</cp:coreProperties>
</file>